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cherus Grotesque" charset="1" panose="00000000000000000000"/>
      <p:regular r:id="rId7"/>
    </p:embeddedFont>
    <p:embeddedFont>
      <p:font typeface="Inria Serif Italics" charset="1" panose="00000000000000000000"/>
      <p:regular r:id="rId8"/>
    </p:embeddedFont>
    <p:embeddedFont>
      <p:font typeface="Slight" charset="1" panose="00000500000000000000"/>
      <p:regular r:id="rId9"/>
    </p:embeddedFont>
    <p:embeddedFont>
      <p:font typeface="Inria Serif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820252">
            <a:off x="355820" y="5718150"/>
            <a:ext cx="5985151" cy="13719544"/>
          </a:xfrm>
          <a:custGeom>
            <a:avLst/>
            <a:gdLst/>
            <a:ahLst/>
            <a:cxnLst/>
            <a:rect r="r" b="b" t="t" l="l"/>
            <a:pathLst>
              <a:path h="13719544" w="5985151">
                <a:moveTo>
                  <a:pt x="0" y="0"/>
                </a:moveTo>
                <a:lnTo>
                  <a:pt x="5985151" y="0"/>
                </a:lnTo>
                <a:lnTo>
                  <a:pt x="5985151" y="13719544"/>
                </a:lnTo>
                <a:lnTo>
                  <a:pt x="0" y="137195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816665">
            <a:off x="6193614" y="4052649"/>
            <a:ext cx="6415696" cy="6992584"/>
          </a:xfrm>
          <a:custGeom>
            <a:avLst/>
            <a:gdLst/>
            <a:ahLst/>
            <a:cxnLst/>
            <a:rect r="r" b="b" t="t" l="l"/>
            <a:pathLst>
              <a:path h="6992584" w="6415696">
                <a:moveTo>
                  <a:pt x="0" y="0"/>
                </a:moveTo>
                <a:lnTo>
                  <a:pt x="6415696" y="0"/>
                </a:lnTo>
                <a:lnTo>
                  <a:pt x="6415696" y="6992584"/>
                </a:lnTo>
                <a:lnTo>
                  <a:pt x="0" y="69925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549317">
            <a:off x="16629830" y="4254219"/>
            <a:ext cx="6436318" cy="7102144"/>
          </a:xfrm>
          <a:custGeom>
            <a:avLst/>
            <a:gdLst/>
            <a:ahLst/>
            <a:cxnLst/>
            <a:rect r="r" b="b" t="t" l="l"/>
            <a:pathLst>
              <a:path h="7102144" w="6436318">
                <a:moveTo>
                  <a:pt x="0" y="0"/>
                </a:moveTo>
                <a:lnTo>
                  <a:pt x="6436318" y="0"/>
                </a:lnTo>
                <a:lnTo>
                  <a:pt x="6436318" y="7102144"/>
                </a:lnTo>
                <a:lnTo>
                  <a:pt x="0" y="71021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114356">
            <a:off x="9722700" y="-1090275"/>
            <a:ext cx="6529841" cy="5762585"/>
          </a:xfrm>
          <a:custGeom>
            <a:avLst/>
            <a:gdLst/>
            <a:ahLst/>
            <a:cxnLst/>
            <a:rect r="r" b="b" t="t" l="l"/>
            <a:pathLst>
              <a:path h="5762585" w="6529841">
                <a:moveTo>
                  <a:pt x="0" y="0"/>
                </a:moveTo>
                <a:lnTo>
                  <a:pt x="6529841" y="0"/>
                </a:lnTo>
                <a:lnTo>
                  <a:pt x="6529841" y="5762585"/>
                </a:lnTo>
                <a:lnTo>
                  <a:pt x="0" y="57625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571109">
            <a:off x="14627935" y="-2943539"/>
            <a:ext cx="4919480" cy="11035676"/>
          </a:xfrm>
          <a:custGeom>
            <a:avLst/>
            <a:gdLst/>
            <a:ahLst/>
            <a:cxnLst/>
            <a:rect r="r" b="b" t="t" l="l"/>
            <a:pathLst>
              <a:path h="11035676" w="4919480">
                <a:moveTo>
                  <a:pt x="0" y="0"/>
                </a:moveTo>
                <a:lnTo>
                  <a:pt x="4919479" y="0"/>
                </a:lnTo>
                <a:lnTo>
                  <a:pt x="4919479" y="11035676"/>
                </a:lnTo>
                <a:lnTo>
                  <a:pt x="0" y="110356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15786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false" rot="-9635201">
            <a:off x="22439954" y="5487504"/>
            <a:ext cx="5748917" cy="13178033"/>
          </a:xfrm>
          <a:custGeom>
            <a:avLst/>
            <a:gdLst/>
            <a:ahLst/>
            <a:cxnLst/>
            <a:rect r="r" b="b" t="t" l="l"/>
            <a:pathLst>
              <a:path h="13178033" w="5748917">
                <a:moveTo>
                  <a:pt x="5748917" y="0"/>
                </a:moveTo>
                <a:lnTo>
                  <a:pt x="0" y="0"/>
                </a:lnTo>
                <a:lnTo>
                  <a:pt x="0" y="13178033"/>
                </a:lnTo>
                <a:lnTo>
                  <a:pt x="5748917" y="13178033"/>
                </a:lnTo>
                <a:lnTo>
                  <a:pt x="5748917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-4709613">
            <a:off x="13940183" y="-2990548"/>
            <a:ext cx="16974159" cy="16233983"/>
          </a:xfrm>
          <a:custGeom>
            <a:avLst/>
            <a:gdLst/>
            <a:ahLst/>
            <a:cxnLst/>
            <a:rect r="r" b="b" t="t" l="l"/>
            <a:pathLst>
              <a:path h="16233983" w="16974159">
                <a:moveTo>
                  <a:pt x="0" y="0"/>
                </a:moveTo>
                <a:lnTo>
                  <a:pt x="16974158" y="0"/>
                </a:lnTo>
                <a:lnTo>
                  <a:pt x="16974158" y="16233983"/>
                </a:lnTo>
                <a:lnTo>
                  <a:pt x="0" y="162339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359" t="-59046" r="-31877" b="-1766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-6172310">
            <a:off x="6327733" y="-1498614"/>
            <a:ext cx="5098930" cy="6579264"/>
          </a:xfrm>
          <a:custGeom>
            <a:avLst/>
            <a:gdLst/>
            <a:ahLst/>
            <a:cxnLst/>
            <a:rect r="r" b="b" t="t" l="l"/>
            <a:pathLst>
              <a:path h="6579264" w="5098930">
                <a:moveTo>
                  <a:pt x="0" y="6579264"/>
                </a:moveTo>
                <a:lnTo>
                  <a:pt x="5098930" y="6579264"/>
                </a:lnTo>
                <a:lnTo>
                  <a:pt x="5098930" y="0"/>
                </a:lnTo>
                <a:lnTo>
                  <a:pt x="0" y="0"/>
                </a:lnTo>
                <a:lnTo>
                  <a:pt x="0" y="6579264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494552">
            <a:off x="-2219342" y="-2982534"/>
            <a:ext cx="16231261" cy="15470947"/>
          </a:xfrm>
          <a:custGeom>
            <a:avLst/>
            <a:gdLst/>
            <a:ahLst/>
            <a:cxnLst/>
            <a:rect r="r" b="b" t="t" l="l"/>
            <a:pathLst>
              <a:path h="15470947" w="16231261">
                <a:moveTo>
                  <a:pt x="16231261" y="15470947"/>
                </a:moveTo>
                <a:lnTo>
                  <a:pt x="0" y="15470947"/>
                </a:lnTo>
                <a:lnTo>
                  <a:pt x="0" y="0"/>
                </a:lnTo>
                <a:lnTo>
                  <a:pt x="16231261" y="0"/>
                </a:lnTo>
                <a:lnTo>
                  <a:pt x="16231261" y="15470947"/>
                </a:lnTo>
                <a:close/>
              </a:path>
            </a:pathLst>
          </a:custGeom>
          <a:blipFill>
            <a:blip r:embed="rId9"/>
            <a:stretch>
              <a:fillRect l="-38666" t="-58946" r="-34725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808944" y="6353089"/>
            <a:ext cx="21012716" cy="34344327"/>
          </a:xfrm>
          <a:custGeom>
            <a:avLst/>
            <a:gdLst/>
            <a:ahLst/>
            <a:cxnLst/>
            <a:rect r="r" b="b" t="t" l="l"/>
            <a:pathLst>
              <a:path h="34344327" w="21012716">
                <a:moveTo>
                  <a:pt x="0" y="0"/>
                </a:moveTo>
                <a:lnTo>
                  <a:pt x="21012716" y="0"/>
                </a:lnTo>
                <a:lnTo>
                  <a:pt x="21012716" y="34344327"/>
                </a:lnTo>
                <a:lnTo>
                  <a:pt x="0" y="343443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8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-2570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399135" y="17353216"/>
            <a:ext cx="20689455" cy="8453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12"/>
              </a:lnSpc>
            </a:pPr>
            <a:r>
              <a:rPr lang="en-US" sz="21600" spc="1101">
                <a:solidFill>
                  <a:srgbClr val="616D60"/>
                </a:solidFill>
                <a:latin typeface="Acherus Grotesque"/>
                <a:ea typeface="Acherus Grotesque"/>
                <a:cs typeface="Acherus Grotesque"/>
                <a:sym typeface="Acherus Grotesque"/>
              </a:rPr>
              <a:t>Amelia &amp; William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343411" y="12078577"/>
            <a:ext cx="20689455" cy="3275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170"/>
              </a:lnSpc>
            </a:pPr>
            <a:r>
              <a:rPr lang="en-US" sz="9407" i="tru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Welc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o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m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e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 </a:t>
            </a:r>
          </a:p>
          <a:p>
            <a:pPr algn="ctr" marL="0" indent="0" lvl="0">
              <a:lnSpc>
                <a:spcPts val="13170"/>
              </a:lnSpc>
            </a:pP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t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o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 th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e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 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w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e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dd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i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ng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 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o</a:t>
            </a:r>
            <a:r>
              <a:rPr lang="en-US" sz="9407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f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399135" y="32119485"/>
            <a:ext cx="20633731" cy="1870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25"/>
              </a:lnSpc>
            </a:pPr>
            <a:r>
              <a:rPr lang="en-US" sz="10946" spc="711">
                <a:solidFill>
                  <a:srgbClr val="616D60"/>
                </a:solidFill>
                <a:latin typeface="Slight"/>
                <a:ea typeface="Slight"/>
                <a:cs typeface="Slight"/>
                <a:sym typeface="Slight"/>
              </a:rPr>
              <a:t>Thank You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99135" y="26798700"/>
            <a:ext cx="20661593" cy="207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999"/>
              </a:lnSpc>
              <a:spcBef>
                <a:spcPct val="0"/>
              </a:spcBef>
            </a:pPr>
            <a:r>
              <a:rPr lang="en-US" sz="12142" spc="485" strike="noStrike" u="none">
                <a:solidFill>
                  <a:srgbClr val="3D4A2F"/>
                </a:solidFill>
                <a:latin typeface="Inria Serif"/>
                <a:ea typeface="Inria Serif"/>
                <a:cs typeface="Inria Serif"/>
                <a:sym typeface="Inria Serif"/>
              </a:rPr>
              <a:t>25.05.2030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DAGytPb3gTQ</dc:identifier>
  <dcterms:modified xsi:type="dcterms:W3CDTF">2011-08-01T06:04:30Z</dcterms:modified>
  <cp:revision>1</cp:revision>
  <dc:title>White Black Green Elegant Anemone Welcome Wedding Sign Poster (30 x 40 in)</dc:title>
</cp:coreProperties>
</file>